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B5E8-729C-4133-8021-77531F254EC1}" type="datetimeFigureOut">
              <a:rPr lang="en-IN" smtClean="0"/>
              <a:t>04-04-2021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A3FD-1439-4698-973E-9F062B8A10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5629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B5E8-729C-4133-8021-77531F254EC1}" type="datetimeFigureOut">
              <a:rPr lang="en-IN" smtClean="0"/>
              <a:t>04-04-2021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A3FD-1439-4698-973E-9F062B8A10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213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B5E8-729C-4133-8021-77531F254EC1}" type="datetimeFigureOut">
              <a:rPr lang="en-IN" smtClean="0"/>
              <a:t>04-04-2021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A3FD-1439-4698-973E-9F062B8A10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911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B5E8-729C-4133-8021-77531F254EC1}" type="datetimeFigureOut">
              <a:rPr lang="en-IN" smtClean="0"/>
              <a:t>04-04-2021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A3FD-1439-4698-973E-9F062B8A10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9482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B5E8-729C-4133-8021-77531F254EC1}" type="datetimeFigureOut">
              <a:rPr lang="en-IN" smtClean="0"/>
              <a:t>04-04-2021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A3FD-1439-4698-973E-9F062B8A10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8771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B5E8-729C-4133-8021-77531F254EC1}" type="datetimeFigureOut">
              <a:rPr lang="en-IN" smtClean="0"/>
              <a:t>04-04-2021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A3FD-1439-4698-973E-9F062B8A10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326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B5E8-729C-4133-8021-77531F254EC1}" type="datetimeFigureOut">
              <a:rPr lang="en-IN" smtClean="0"/>
              <a:t>04-04-2021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A3FD-1439-4698-973E-9F062B8A10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9613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B5E8-729C-4133-8021-77531F254EC1}" type="datetimeFigureOut">
              <a:rPr lang="en-IN" smtClean="0"/>
              <a:t>04-04-2021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A3FD-1439-4698-973E-9F062B8A10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8491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B5E8-729C-4133-8021-77531F254EC1}" type="datetimeFigureOut">
              <a:rPr lang="en-IN" smtClean="0"/>
              <a:t>04-04-2021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A3FD-1439-4698-973E-9F062B8A10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8632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B5E8-729C-4133-8021-77531F254EC1}" type="datetimeFigureOut">
              <a:rPr lang="en-IN" smtClean="0"/>
              <a:t>04-04-2021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A3FD-1439-4698-973E-9F062B8A10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3924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8B5E8-729C-4133-8021-77531F254EC1}" type="datetimeFigureOut">
              <a:rPr lang="en-IN" smtClean="0"/>
              <a:t>04-04-2021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1A3FD-1439-4698-973E-9F062B8A10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19339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8B5E8-729C-4133-8021-77531F254EC1}" type="datetimeFigureOut">
              <a:rPr lang="en-IN" smtClean="0"/>
              <a:t>04-04-2021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1A3FD-1439-4698-973E-9F062B8A103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5340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tesian to Spherical Coordinates Calcula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239" y="807719"/>
            <a:ext cx="8701042" cy="3427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50868" y="4173133"/>
            <a:ext cx="3004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Cartesian Coordinate </a:t>
            </a:r>
            <a:r>
              <a:rPr lang="en-GB" b="1" dirty="0" smtClean="0">
                <a:solidFill>
                  <a:srgbClr val="FF0000"/>
                </a:solidFill>
              </a:rPr>
              <a:t>System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63096" y="4204085"/>
            <a:ext cx="2643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Polar Coordinate </a:t>
            </a:r>
            <a:r>
              <a:rPr lang="en-GB" b="1" dirty="0" smtClean="0">
                <a:solidFill>
                  <a:srgbClr val="FF0000"/>
                </a:solidFill>
              </a:rPr>
              <a:t>System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04998" y="4702629"/>
            <a:ext cx="2496196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x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</a:rPr>
              <a:t>= r sin</a:t>
            </a:r>
            <a:r>
              <a:rPr lang="el-G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GB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cos ø</a:t>
            </a:r>
          </a:p>
          <a:p>
            <a:r>
              <a:rPr lang="en-GB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r sin</a:t>
            </a:r>
            <a:r>
              <a:rPr lang="el-G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GB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 ø</a:t>
            </a:r>
          </a:p>
          <a:p>
            <a:r>
              <a:rPr lang="en-GB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= </a:t>
            </a:r>
            <a:r>
              <a:rPr lang="en-GB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 cos </a:t>
            </a:r>
            <a:r>
              <a:rPr lang="el-G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endParaRPr lang="en-GB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28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x</a:t>
            </a:r>
            <a:r>
              <a:rPr lang="en-GB" sz="28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y</a:t>
            </a:r>
            <a:r>
              <a:rPr lang="en-GB" sz="28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z</a:t>
            </a:r>
            <a:r>
              <a:rPr lang="en-GB" sz="28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IN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15668" y="118754"/>
            <a:ext cx="3950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Cartesian &amp; Polar Coordinate </a:t>
            </a:r>
            <a:endParaRPr lang="en-IN" sz="2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15742" y="5055325"/>
            <a:ext cx="2468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GB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0 to 180°</a:t>
            </a:r>
          </a:p>
          <a:p>
            <a:r>
              <a:rPr lang="en-GB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Ø = 0 to 360°</a:t>
            </a:r>
            <a:endParaRPr lang="en-IN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959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381" y="409847"/>
            <a:ext cx="8511279" cy="6056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347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125" y="252412"/>
            <a:ext cx="8667750" cy="63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240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915" y="0"/>
            <a:ext cx="902416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082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772" y="1330370"/>
            <a:ext cx="4177635" cy="354268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169" y="1330370"/>
            <a:ext cx="4279991" cy="354268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193177" y="235131"/>
            <a:ext cx="2326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Polar Coordinate</a:t>
            </a:r>
            <a:endParaRPr lang="en-IN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951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451" y="733193"/>
            <a:ext cx="10684754" cy="600724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376057" y="169818"/>
            <a:ext cx="2555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Polar Plot of </a:t>
            </a:r>
            <a:r>
              <a:rPr lang="en-GB" sz="2400" b="1" dirty="0" smtClean="0">
                <a:solidFill>
                  <a:srgbClr val="C00000"/>
                </a:solidFill>
              </a:rPr>
              <a:t>cos</a:t>
            </a:r>
            <a:r>
              <a:rPr lang="el-GR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GB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IN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7086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0971" y="1425525"/>
            <a:ext cx="9065623" cy="509692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747539" y="457200"/>
            <a:ext cx="2052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err="1" smtClean="0">
                <a:solidFill>
                  <a:srgbClr val="C00000"/>
                </a:solidFill>
              </a:rPr>
              <a:t>Pz</a:t>
            </a:r>
            <a:r>
              <a:rPr lang="en-GB" sz="3600" b="1" dirty="0" smtClean="0">
                <a:solidFill>
                  <a:srgbClr val="C00000"/>
                </a:solidFill>
              </a:rPr>
              <a:t> Orbital</a:t>
            </a:r>
            <a:endParaRPr lang="en-IN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706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" y="471936"/>
            <a:ext cx="11038114" cy="6205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079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773" y="749345"/>
            <a:ext cx="6457950" cy="59340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76949" y="0"/>
            <a:ext cx="1870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 smtClean="0">
                <a:solidFill>
                  <a:srgbClr val="C00000"/>
                </a:solidFill>
              </a:rPr>
              <a:t>Px</a:t>
            </a:r>
            <a:r>
              <a:rPr lang="en-GB" sz="3200" b="1" dirty="0" smtClean="0">
                <a:solidFill>
                  <a:srgbClr val="C00000"/>
                </a:solidFill>
              </a:rPr>
              <a:t> Orbital</a:t>
            </a:r>
            <a:endParaRPr lang="en-IN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479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086" y="1098954"/>
            <a:ext cx="9732152" cy="547166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428308" y="261256"/>
            <a:ext cx="18780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 err="1" smtClean="0">
                <a:solidFill>
                  <a:srgbClr val="C00000"/>
                </a:solidFill>
              </a:rPr>
              <a:t>Py</a:t>
            </a:r>
            <a:r>
              <a:rPr lang="en-GB" sz="3200" b="1" dirty="0" smtClean="0">
                <a:solidFill>
                  <a:srgbClr val="C00000"/>
                </a:solidFill>
              </a:rPr>
              <a:t> Orbital</a:t>
            </a:r>
            <a:endParaRPr lang="en-IN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235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551" y="839697"/>
            <a:ext cx="7391400" cy="5857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892731" y="117566"/>
            <a:ext cx="3694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C00000"/>
                </a:solidFill>
              </a:rPr>
              <a:t>Polar Plot of ( 3cos</a:t>
            </a:r>
            <a:r>
              <a:rPr lang="en-GB" sz="2800" b="1" baseline="30000" dirty="0" smtClean="0">
                <a:solidFill>
                  <a:srgbClr val="C00000"/>
                </a:solidFill>
              </a:rPr>
              <a:t>2</a:t>
            </a:r>
            <a:r>
              <a:rPr lang="el-GR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GB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-1)</a:t>
            </a:r>
            <a:endParaRPr lang="en-IN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1197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" y="955262"/>
            <a:ext cx="10136777" cy="569915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199017" y="248194"/>
            <a:ext cx="19311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solidFill>
                  <a:srgbClr val="C00000"/>
                </a:solidFill>
              </a:rPr>
              <a:t>d</a:t>
            </a:r>
            <a:r>
              <a:rPr lang="en-GB" sz="3200" b="1" baseline="-25000" dirty="0" smtClean="0">
                <a:solidFill>
                  <a:srgbClr val="C00000"/>
                </a:solidFill>
              </a:rPr>
              <a:t>z</a:t>
            </a:r>
            <a:r>
              <a:rPr lang="en-GB" sz="3200" b="1" baseline="30000" dirty="0" smtClean="0">
                <a:solidFill>
                  <a:srgbClr val="C00000"/>
                </a:solidFill>
              </a:rPr>
              <a:t>2</a:t>
            </a:r>
            <a:r>
              <a:rPr lang="en-GB" sz="3200" b="1" dirty="0" smtClean="0">
                <a:solidFill>
                  <a:srgbClr val="C00000"/>
                </a:solidFill>
              </a:rPr>
              <a:t> Orbital</a:t>
            </a:r>
            <a:endParaRPr lang="en-IN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473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71</Words>
  <Application>Microsoft Office PowerPoint</Application>
  <PresentationFormat>Widescreen</PresentationFormat>
  <Paragraphs>16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24</cp:revision>
  <dcterms:created xsi:type="dcterms:W3CDTF">2021-03-17T09:00:41Z</dcterms:created>
  <dcterms:modified xsi:type="dcterms:W3CDTF">2021-04-04T09:08:12Z</dcterms:modified>
</cp:coreProperties>
</file>