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2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21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911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948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77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26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613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49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863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392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33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B5E8-729C-4133-8021-77531F254EC1}" type="datetimeFigureOut">
              <a:rPr lang="en-IN" smtClean="0"/>
              <a:t>04-04-2021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1A3FD-1439-4698-973E-9F062B8A10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34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esian to Spherical Coordinates Calcul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239" y="807719"/>
            <a:ext cx="8701042" cy="342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0868" y="4173133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Cartesian Coordinate </a:t>
            </a:r>
            <a:r>
              <a:rPr lang="en-GB" b="1" dirty="0" smtClean="0">
                <a:solidFill>
                  <a:srgbClr val="FF0000"/>
                </a:solidFill>
              </a:rPr>
              <a:t>System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3096" y="4204085"/>
            <a:ext cx="2643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Polar Coordinate </a:t>
            </a:r>
            <a:r>
              <a:rPr lang="en-GB" b="1" dirty="0" smtClean="0">
                <a:solidFill>
                  <a:srgbClr val="FF0000"/>
                </a:solidFill>
              </a:rPr>
              <a:t>System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4998" y="4702629"/>
            <a:ext cx="249619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= r sin</a:t>
            </a:r>
            <a:r>
              <a:rPr lang="el-G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 ø</a:t>
            </a:r>
          </a:p>
          <a:p>
            <a:r>
              <a:rPr lang="en-GB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r sin</a:t>
            </a:r>
            <a:r>
              <a:rPr lang="el-G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 ø</a:t>
            </a:r>
          </a:p>
          <a:p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 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cos </a:t>
            </a:r>
            <a:r>
              <a:rPr lang="el-G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x</a:t>
            </a:r>
            <a:r>
              <a:rPr lang="en-GB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y</a:t>
            </a:r>
            <a:r>
              <a:rPr lang="en-GB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z</a:t>
            </a:r>
            <a:r>
              <a:rPr lang="en-GB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N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15668" y="118754"/>
            <a:ext cx="3950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Cartesian &amp; Polar Coordinate 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15742" y="5055325"/>
            <a:ext cx="246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to 180°</a:t>
            </a:r>
          </a:p>
          <a:p>
            <a:r>
              <a:rPr lang="en-GB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 = 0 to 360°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95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381" y="409847"/>
            <a:ext cx="8511279" cy="605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4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252412"/>
            <a:ext cx="8667750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240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915" y="0"/>
            <a:ext cx="90241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08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2" y="1330370"/>
            <a:ext cx="4177635" cy="35426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169" y="1330370"/>
            <a:ext cx="4279991" cy="35426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93177" y="235131"/>
            <a:ext cx="2326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Polar Coordinate</a:t>
            </a:r>
            <a:endParaRPr lang="en-IN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5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733193"/>
            <a:ext cx="10684754" cy="60072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76057" y="169818"/>
            <a:ext cx="255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Polar Plot of </a:t>
            </a:r>
            <a:r>
              <a:rPr lang="en-GB" sz="2400" b="1" dirty="0" smtClean="0">
                <a:solidFill>
                  <a:srgbClr val="C00000"/>
                </a:solidFill>
              </a:rPr>
              <a:t>cos</a:t>
            </a:r>
            <a:r>
              <a:rPr lang="el-G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IN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0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71" y="1425525"/>
            <a:ext cx="9065623" cy="50969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47539" y="457200"/>
            <a:ext cx="2052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 smtClean="0">
                <a:solidFill>
                  <a:srgbClr val="C00000"/>
                </a:solidFill>
              </a:rPr>
              <a:t>Pz</a:t>
            </a:r>
            <a:r>
              <a:rPr lang="en-GB" sz="3600" b="1" dirty="0" smtClean="0">
                <a:solidFill>
                  <a:srgbClr val="C00000"/>
                </a:solidFill>
              </a:rPr>
              <a:t> Orbital</a:t>
            </a:r>
            <a:endParaRPr lang="en-IN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0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471936"/>
            <a:ext cx="11038114" cy="620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7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773" y="749345"/>
            <a:ext cx="6457950" cy="5934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76949" y="0"/>
            <a:ext cx="1870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 smtClean="0">
                <a:solidFill>
                  <a:srgbClr val="C00000"/>
                </a:solidFill>
              </a:rPr>
              <a:t>Px</a:t>
            </a:r>
            <a:r>
              <a:rPr lang="en-GB" sz="3200" b="1" dirty="0" smtClean="0">
                <a:solidFill>
                  <a:srgbClr val="C00000"/>
                </a:solidFill>
              </a:rPr>
              <a:t> Orbital</a:t>
            </a:r>
            <a:endParaRPr lang="en-IN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7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6" y="1098954"/>
            <a:ext cx="9732152" cy="54716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28308" y="261256"/>
            <a:ext cx="1878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 smtClean="0">
                <a:solidFill>
                  <a:srgbClr val="C00000"/>
                </a:solidFill>
              </a:rPr>
              <a:t>Py</a:t>
            </a:r>
            <a:r>
              <a:rPr lang="en-GB" sz="3200" b="1" dirty="0" smtClean="0">
                <a:solidFill>
                  <a:srgbClr val="C00000"/>
                </a:solidFill>
              </a:rPr>
              <a:t> Orbital</a:t>
            </a:r>
            <a:endParaRPr lang="en-IN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3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51" y="839697"/>
            <a:ext cx="7391400" cy="5857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92731" y="117566"/>
            <a:ext cx="3694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Polar Plot of ( 3cos</a:t>
            </a:r>
            <a:r>
              <a:rPr lang="en-GB" sz="2800" b="1" baseline="30000" dirty="0" smtClean="0">
                <a:solidFill>
                  <a:srgbClr val="C00000"/>
                </a:solidFill>
              </a:rPr>
              <a:t>2</a:t>
            </a:r>
            <a:r>
              <a:rPr lang="el-G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-1)</a:t>
            </a:r>
            <a:endParaRPr lang="en-IN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9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" y="955262"/>
            <a:ext cx="10136777" cy="56991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99017" y="248194"/>
            <a:ext cx="1931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d</a:t>
            </a:r>
            <a:r>
              <a:rPr lang="en-GB" sz="3200" b="1" baseline="-25000" dirty="0" smtClean="0">
                <a:solidFill>
                  <a:srgbClr val="C00000"/>
                </a:solidFill>
              </a:rPr>
              <a:t>z</a:t>
            </a:r>
            <a:r>
              <a:rPr lang="en-GB" sz="3200" b="1" baseline="30000" dirty="0" smtClean="0">
                <a:solidFill>
                  <a:srgbClr val="C00000"/>
                </a:solidFill>
              </a:rPr>
              <a:t>2</a:t>
            </a:r>
            <a:r>
              <a:rPr lang="en-GB" sz="3200" b="1" dirty="0" smtClean="0">
                <a:solidFill>
                  <a:srgbClr val="C00000"/>
                </a:solidFill>
              </a:rPr>
              <a:t> Orbital</a:t>
            </a:r>
            <a:endParaRPr lang="en-IN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7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71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24</cp:revision>
  <dcterms:created xsi:type="dcterms:W3CDTF">2021-03-17T09:00:41Z</dcterms:created>
  <dcterms:modified xsi:type="dcterms:W3CDTF">2021-04-04T09:08:12Z</dcterms:modified>
</cp:coreProperties>
</file>